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slides/slide8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341" r:id="rId2"/>
    <p:sldId id="338" r:id="rId3"/>
    <p:sldId id="337" r:id="rId4"/>
    <p:sldId id="336" r:id="rId5"/>
    <p:sldId id="335" r:id="rId6"/>
    <p:sldId id="334" r:id="rId7"/>
    <p:sldId id="333" r:id="rId8"/>
    <p:sldId id="332" r:id="rId9"/>
    <p:sldId id="331" r:id="rId10"/>
    <p:sldId id="330" r:id="rId11"/>
    <p:sldId id="329" r:id="rId12"/>
    <p:sldId id="328" r:id="rId13"/>
    <p:sldId id="327" r:id="rId14"/>
    <p:sldId id="326" r:id="rId15"/>
    <p:sldId id="325" r:id="rId16"/>
    <p:sldId id="324" r:id="rId17"/>
    <p:sldId id="323" r:id="rId18"/>
    <p:sldId id="322" r:id="rId19"/>
    <p:sldId id="321" r:id="rId20"/>
    <p:sldId id="320" r:id="rId21"/>
    <p:sldId id="319" r:id="rId22"/>
    <p:sldId id="318" r:id="rId23"/>
    <p:sldId id="317" r:id="rId24"/>
    <p:sldId id="316" r:id="rId25"/>
    <p:sldId id="315" r:id="rId26"/>
    <p:sldId id="314" r:id="rId27"/>
    <p:sldId id="313" r:id="rId28"/>
    <p:sldId id="312" r:id="rId29"/>
    <p:sldId id="311" r:id="rId30"/>
    <p:sldId id="310" r:id="rId31"/>
    <p:sldId id="309" r:id="rId32"/>
    <p:sldId id="308" r:id="rId33"/>
    <p:sldId id="307" r:id="rId34"/>
    <p:sldId id="306" r:id="rId35"/>
    <p:sldId id="305" r:id="rId36"/>
    <p:sldId id="304" r:id="rId37"/>
    <p:sldId id="303" r:id="rId38"/>
    <p:sldId id="302" r:id="rId39"/>
    <p:sldId id="301" r:id="rId40"/>
    <p:sldId id="300" r:id="rId41"/>
    <p:sldId id="299" r:id="rId42"/>
    <p:sldId id="298" r:id="rId43"/>
    <p:sldId id="297" r:id="rId44"/>
    <p:sldId id="296" r:id="rId45"/>
    <p:sldId id="295" r:id="rId46"/>
    <p:sldId id="294" r:id="rId47"/>
    <p:sldId id="293" r:id="rId48"/>
    <p:sldId id="292" r:id="rId49"/>
    <p:sldId id="291" r:id="rId50"/>
    <p:sldId id="290" r:id="rId51"/>
    <p:sldId id="289" r:id="rId52"/>
    <p:sldId id="288" r:id="rId53"/>
    <p:sldId id="287" r:id="rId54"/>
    <p:sldId id="286" r:id="rId55"/>
    <p:sldId id="285" r:id="rId56"/>
    <p:sldId id="284" r:id="rId57"/>
    <p:sldId id="283" r:id="rId58"/>
    <p:sldId id="282" r:id="rId59"/>
    <p:sldId id="281" r:id="rId60"/>
    <p:sldId id="280" r:id="rId61"/>
    <p:sldId id="279" r:id="rId62"/>
    <p:sldId id="278" r:id="rId63"/>
    <p:sldId id="277" r:id="rId64"/>
    <p:sldId id="276" r:id="rId65"/>
    <p:sldId id="275" r:id="rId66"/>
    <p:sldId id="274" r:id="rId67"/>
    <p:sldId id="273" r:id="rId68"/>
    <p:sldId id="272" r:id="rId69"/>
    <p:sldId id="271" r:id="rId70"/>
    <p:sldId id="270" r:id="rId71"/>
    <p:sldId id="269" r:id="rId72"/>
    <p:sldId id="268" r:id="rId73"/>
    <p:sldId id="267" r:id="rId74"/>
    <p:sldId id="266" r:id="rId75"/>
    <p:sldId id="265" r:id="rId76"/>
    <p:sldId id="264" r:id="rId77"/>
    <p:sldId id="263" r:id="rId78"/>
    <p:sldId id="262" r:id="rId79"/>
    <p:sldId id="261" r:id="rId80"/>
    <p:sldId id="260" r:id="rId81"/>
    <p:sldId id="259" r:id="rId82"/>
    <p:sldId id="258" r:id="rId83"/>
    <p:sldId id="257" r:id="rId84"/>
    <p:sldId id="256" r:id="rId85"/>
  </p:sldIdLst>
  <p:sldSz cx="12700000" cy="9525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7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4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51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68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854" algn="l" defTabSz="914341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024" algn="l" defTabSz="914341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195" algn="l" defTabSz="914341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366" algn="l" defTabSz="914341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216" y="-90"/>
      </p:cViewPr>
      <p:guideLst>
        <p:guide orient="horz" pos="3000"/>
        <p:guide pos="400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6477982"/>
            <a:ext cx="12709846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952500" y="2434169"/>
            <a:ext cx="10795000" cy="2541335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67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952500" y="5016121"/>
            <a:ext cx="10795000" cy="1666256"/>
          </a:xfrm>
        </p:spPr>
        <p:txBody>
          <a:bodyPr lIns="63496" rIns="63496"/>
          <a:lstStyle>
            <a:lvl1pPr marL="0" marR="88894" indent="0" algn="r">
              <a:buNone/>
              <a:defRPr>
                <a:solidFill>
                  <a:schemeClr val="tx2"/>
                </a:solidFill>
              </a:defRPr>
            </a:lvl1pPr>
            <a:lvl2pPr marL="634959" indent="0" algn="ctr">
              <a:buNone/>
            </a:lvl2pPr>
            <a:lvl3pPr marL="1269919" indent="0" algn="ctr">
              <a:buNone/>
            </a:lvl3pPr>
            <a:lvl4pPr marL="1904878" indent="0" algn="ctr">
              <a:buNone/>
            </a:lvl4pPr>
            <a:lvl5pPr marL="2539837" indent="0" algn="ctr">
              <a:buNone/>
            </a:lvl5pPr>
            <a:lvl6pPr marL="3174797" indent="0" algn="ctr">
              <a:buNone/>
            </a:lvl6pPr>
            <a:lvl7pPr marL="3809756" indent="0" algn="ctr">
              <a:buNone/>
            </a:lvl7pPr>
            <a:lvl8pPr marL="4444716" indent="0" algn="ctr">
              <a:buNone/>
            </a:lvl8pPr>
            <a:lvl9pPr marL="5079675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5228" y="6879167"/>
            <a:ext cx="12705229" cy="265567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557B8FB5-FA3E-46DB-91BD-ABD73A0D3240}" type="datetimeFigureOut">
              <a:rPr lang="en-US" smtClean="0"/>
              <a:pPr>
                <a:defRPr/>
              </a:pPr>
              <a:t>5/22/2013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C2BF85A3-F153-4AC6-8044-349EF082747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5000" y="2057402"/>
            <a:ext cx="11430000" cy="609176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8724F1B4-D8BF-4567-ADD9-F9220BE0408C}" type="datetimeFigureOut">
              <a:rPr lang="en-US" smtClean="0"/>
              <a:pPr>
                <a:defRPr/>
              </a:pPr>
              <a:t>5/22/2013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170AB7DE-8588-46C6-82B3-263BA2914C4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05574" y="381445"/>
            <a:ext cx="2468708" cy="7767724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5000" y="381446"/>
            <a:ext cx="8784167" cy="776772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23D060FF-B099-4899-ACA8-3FB0D7D8803F}" type="datetimeFigureOut">
              <a:rPr lang="en-US" smtClean="0"/>
              <a:pPr>
                <a:defRPr/>
              </a:pPr>
              <a:t>5/22/2013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470AA028-748E-4394-B035-A95AB11A90E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7FD57547-1A4A-4026-A5B8-5DBF4789795D}" type="datetimeFigureOut">
              <a:rPr lang="en-US" smtClean="0"/>
              <a:pPr>
                <a:defRPr/>
              </a:pPr>
              <a:t>5/22/2013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0F2D8F62-7AD1-484A-BA3F-9B848EEF46D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300" y="1471822"/>
            <a:ext cx="10795000" cy="25400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67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48213" y="4071822"/>
            <a:ext cx="6350000" cy="2020678"/>
          </a:xfrm>
        </p:spPr>
        <p:txBody>
          <a:bodyPr lIns="126992" rIns="126992" anchor="t"/>
          <a:lstStyle>
            <a:lvl1pPr marL="0" indent="0" algn="l">
              <a:buNone/>
              <a:defRPr sz="3200">
                <a:solidFill>
                  <a:schemeClr val="tx1"/>
                </a:solidFill>
              </a:defRPr>
            </a:lvl1pPr>
            <a:lvl2pPr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0FD0473B-773A-4458-BD90-E8D1B962611E}" type="datetimeFigureOut">
              <a:rPr lang="en-US" smtClean="0"/>
              <a:pPr>
                <a:defRPr/>
              </a:pPr>
              <a:t>5/22/2013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2926BFD7-52F8-4F25-B730-31B3C543CCC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5050944" y="4174267"/>
            <a:ext cx="254000" cy="3175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4792033" y="4174267"/>
            <a:ext cx="254000" cy="3175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5000" y="2057401"/>
            <a:ext cx="5609167" cy="6286060"/>
          </a:xfrm>
        </p:spPr>
        <p:txBody>
          <a:bodyPr/>
          <a:lstStyle>
            <a:lvl1pPr>
              <a:defRPr sz="3900"/>
            </a:lvl1pPr>
            <a:lvl2pPr>
              <a:defRPr sz="33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5833" y="2057401"/>
            <a:ext cx="5609167" cy="6286060"/>
          </a:xfrm>
        </p:spPr>
        <p:txBody>
          <a:bodyPr/>
          <a:lstStyle>
            <a:lvl1pPr>
              <a:defRPr sz="3900"/>
            </a:lvl1pPr>
            <a:lvl2pPr>
              <a:defRPr sz="33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CF43EC71-BDF8-4EA4-92F7-B899BE058D35}" type="datetimeFigureOut">
              <a:rPr lang="en-US" smtClean="0"/>
              <a:pPr>
                <a:defRPr/>
              </a:pPr>
              <a:t>5/22/2013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7AC21139-82BD-4788-9723-B5F79E0DF86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379236"/>
            <a:ext cx="11430000" cy="15875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5000" y="7514167"/>
            <a:ext cx="5611372" cy="1058333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253984" anchor="ctr"/>
          <a:lstStyle>
            <a:lvl1pPr marL="0" indent="0">
              <a:buNone/>
              <a:defRPr sz="3300" b="0">
                <a:solidFill>
                  <a:schemeClr val="bg1"/>
                </a:solidFill>
              </a:defRPr>
            </a:lvl1pPr>
            <a:lvl2pPr>
              <a:buNone/>
              <a:defRPr sz="2800" b="1"/>
            </a:lvl2pPr>
            <a:lvl3pPr>
              <a:buNone/>
              <a:defRPr sz="2500" b="1"/>
            </a:lvl3pPr>
            <a:lvl4pPr>
              <a:buNone/>
              <a:defRPr sz="2200" b="1"/>
            </a:lvl4pPr>
            <a:lvl5pPr>
              <a:buNone/>
              <a:defRPr sz="22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451426" y="7514167"/>
            <a:ext cx="5613576" cy="1058333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253984" anchor="ctr"/>
          <a:lstStyle>
            <a:lvl1pPr marL="0" indent="0">
              <a:buNone/>
              <a:defRPr sz="3300" b="0">
                <a:solidFill>
                  <a:schemeClr val="bg1"/>
                </a:solidFill>
              </a:defRPr>
            </a:lvl1pPr>
            <a:lvl2pPr>
              <a:buNone/>
              <a:defRPr sz="2800" b="1"/>
            </a:lvl2pPr>
            <a:lvl3pPr>
              <a:buNone/>
              <a:defRPr sz="2500" b="1"/>
            </a:lvl3pPr>
            <a:lvl4pPr>
              <a:buNone/>
              <a:defRPr sz="2200" b="1"/>
            </a:lvl4pPr>
            <a:lvl5pPr>
              <a:buNone/>
              <a:defRPr sz="22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35000" y="2005965"/>
            <a:ext cx="5611372" cy="5474671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1425" y="2005965"/>
            <a:ext cx="5613576" cy="5474671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33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260A8DB9-C7A3-4AF9-8A09-78DC8D96F628}" type="datetimeFigureOut">
              <a:rPr lang="en-US" smtClean="0"/>
              <a:pPr>
                <a:defRPr/>
              </a:pPr>
              <a:t>5/22/2013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6788A202-7FAE-47AB-A121-6F0E092E079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4ECE7355-014A-4E98-A1CA-C0B1B1B4D319}" type="datetimeFigureOut">
              <a:rPr lang="en-US" smtClean="0"/>
              <a:pPr>
                <a:defRPr/>
              </a:pPr>
              <a:t>5/22/2013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7F572303-541A-4A67-93B8-A19CF0A2E27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93A5BC73-A9DF-4489-BBC2-693CCAB582DE}" type="datetimeFigureOut">
              <a:rPr lang="en-US" smtClean="0"/>
              <a:pPr>
                <a:defRPr/>
              </a:pPr>
              <a:t>5/22/2013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4360F1EB-E8BE-4419-A369-240E2C9739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0" y="6773333"/>
            <a:ext cx="10391356" cy="6350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3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138333" y="7437642"/>
            <a:ext cx="5520267" cy="1270000"/>
          </a:xfrm>
        </p:spPr>
        <p:txBody>
          <a:bodyPr/>
          <a:lstStyle>
            <a:lvl1pPr marL="0" indent="0" algn="r">
              <a:buNone/>
              <a:defRPr sz="2200"/>
            </a:lvl1pPr>
            <a:lvl2pPr>
              <a:buNone/>
              <a:defRPr sz="1700"/>
            </a:lvl2pPr>
            <a:lvl3pPr>
              <a:buNone/>
              <a:defRPr sz="1400"/>
            </a:lvl3pPr>
            <a:lvl4pPr>
              <a:buNone/>
              <a:defRPr sz="1200"/>
            </a:lvl4pPr>
            <a:lvl5pPr>
              <a:buNone/>
              <a:defRPr sz="12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70000" y="381000"/>
            <a:ext cx="10388600" cy="6350000"/>
          </a:xfrm>
        </p:spPr>
        <p:txBody>
          <a:bodyPr/>
          <a:lstStyle>
            <a:lvl1pPr>
              <a:defRPr sz="4400"/>
            </a:lvl1pPr>
            <a:lvl2pPr>
              <a:defRPr sz="3900"/>
            </a:lvl2pPr>
            <a:lvl3pPr>
              <a:defRPr sz="3300"/>
            </a:lvl3pPr>
            <a:lvl4pPr>
              <a:defRPr sz="2800"/>
            </a:lvl4pPr>
            <a:lvl5pPr>
              <a:defRPr sz="2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43100" y="8899922"/>
            <a:ext cx="2667000" cy="508000"/>
          </a:xfrm>
        </p:spPr>
        <p:txBody>
          <a:bodyPr/>
          <a:lstStyle>
            <a:extLst/>
          </a:lstStyle>
          <a:p>
            <a:pPr>
              <a:defRPr/>
            </a:pPr>
            <a:fld id="{A43501D3-D77C-48E7-9515-0DD98AF00B64}" type="datetimeFigureOut">
              <a:rPr lang="en-US" smtClean="0"/>
              <a:pPr>
                <a:defRPr/>
              </a:pPr>
              <a:t>5/22/2013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C6AF260E-0766-4AB4-B9DC-CB6236DECED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85045" y="7560281"/>
            <a:ext cx="9948333" cy="900322"/>
          </a:xfrm>
          <a:noFill/>
        </p:spPr>
        <p:txBody>
          <a:bodyPr lIns="126992" tIns="0" rIns="126992" anchor="t"/>
          <a:lstStyle>
            <a:lvl1pPr marL="0" marR="25398" indent="0" algn="r">
              <a:buNone/>
              <a:defRPr sz="1900"/>
            </a:lvl1pPr>
            <a:lvl2pPr>
              <a:defRPr sz="17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7500" y="263844"/>
            <a:ext cx="12065000" cy="609600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44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12B4BD28-457C-466F-B90C-9136FC4FE136}" type="datetimeFigureOut">
              <a:rPr lang="en-US" smtClean="0"/>
              <a:pPr>
                <a:defRPr/>
              </a:pPr>
              <a:t>5/22/2013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83434" y="8899923"/>
            <a:ext cx="3264835" cy="50711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CE952397-0415-4381-9EE8-94020927BE9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500" y="6757114"/>
            <a:ext cx="11215878" cy="781489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42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93435" y="8256856"/>
            <a:ext cx="6861978" cy="127927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6992" tIns="63496" rIns="126992" bIns="63496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74608" y="8248627"/>
            <a:ext cx="5125626" cy="129645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6992" tIns="63496" rIns="126992" bIns="63496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8392" y="8043407"/>
            <a:ext cx="4725436" cy="1501206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26992" tIns="63496" rIns="126992" bIns="63496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12829" y="8038525"/>
            <a:ext cx="4729874" cy="1506088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12033489" y="6928389"/>
            <a:ext cx="254000" cy="3175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11774578" y="6928389"/>
            <a:ext cx="254000" cy="3175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693435" y="8256856"/>
            <a:ext cx="6861978" cy="127927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6992" tIns="63496" rIns="126992" bIns="63496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674608" y="8248627"/>
            <a:ext cx="5125626" cy="129645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6992" tIns="63496" rIns="126992" bIns="63496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8392" y="8043407"/>
            <a:ext cx="4725436" cy="1501206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26992" tIns="63496" rIns="126992" bIns="63496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12829" y="8038525"/>
            <a:ext cx="4729874" cy="1506088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35000" y="381442"/>
            <a:ext cx="11430000" cy="1587500"/>
          </a:xfrm>
          <a:prstGeom prst="rect">
            <a:avLst/>
          </a:prstGeom>
        </p:spPr>
        <p:txBody>
          <a:bodyPr vert="horz" lIns="126992" tIns="63496" rIns="126992" bIns="63496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35000" y="2057401"/>
            <a:ext cx="11430000" cy="6286060"/>
          </a:xfrm>
          <a:prstGeom prst="rect">
            <a:avLst/>
          </a:prstGeom>
        </p:spPr>
        <p:txBody>
          <a:bodyPr vert="horz" lIns="126992" tIns="63496" rIns="126992" bIns="63496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9343100" y="8899922"/>
            <a:ext cx="2667000" cy="508000"/>
          </a:xfrm>
          <a:prstGeom prst="rect">
            <a:avLst/>
          </a:prstGeom>
        </p:spPr>
        <p:txBody>
          <a:bodyPr vert="horz" lIns="126992" tIns="63496" rIns="126992" bIns="63496" anchor="b"/>
          <a:lstStyle>
            <a:lvl1pPr algn="l" eaLnBrk="1" latinLnBrk="0" hangingPunct="1">
              <a:defRPr kumimoji="0" sz="14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8C2EEB3D-DE10-4769-899E-FD46F6F19C20}" type="datetimeFigureOut">
              <a:rPr lang="en-US" smtClean="0"/>
              <a:pPr>
                <a:defRPr/>
              </a:pPr>
              <a:t>5/22/2013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6083434" y="8899923"/>
            <a:ext cx="3264835" cy="507118"/>
          </a:xfrm>
          <a:prstGeom prst="rect">
            <a:avLst/>
          </a:prstGeom>
        </p:spPr>
        <p:txBody>
          <a:bodyPr vert="horz" lIns="126992" tIns="63496" rIns="126992" bIns="63496" anchor="b"/>
          <a:lstStyle>
            <a:lvl1pPr algn="r" eaLnBrk="1" latinLnBrk="0" hangingPunct="1">
              <a:defRPr kumimoji="0" sz="14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2010100" y="8899923"/>
            <a:ext cx="508000" cy="507118"/>
          </a:xfrm>
          <a:prstGeom prst="rect">
            <a:avLst/>
          </a:prstGeom>
        </p:spPr>
        <p:txBody>
          <a:bodyPr vert="horz" lIns="126992" tIns="63496" rIns="126992" bIns="63496" anchor="b"/>
          <a:lstStyle>
            <a:lvl1pPr algn="r" eaLnBrk="1" latinLnBrk="0" hangingPunct="1">
              <a:defRPr kumimoji="0" sz="1400" b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2158C767-C23B-4C76-A2D5-F1E5C2109E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57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507967" indent="-355577" algn="l" rtl="0" eaLnBrk="1" latinLnBrk="0" hangingPunct="1">
        <a:spcBef>
          <a:spcPts val="556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63545" indent="-317480" algn="l" rtl="0" eaLnBrk="1" latinLnBrk="0" hangingPunct="1">
        <a:spcBef>
          <a:spcPts val="450"/>
        </a:spcBef>
        <a:buClr>
          <a:schemeClr val="accent1"/>
        </a:buClr>
        <a:buFont typeface="Verdana"/>
        <a:buChar char="◦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93724" indent="-317480" algn="l" rtl="0" eaLnBrk="1" latinLnBrk="0" hangingPunct="1">
        <a:spcBef>
          <a:spcPts val="486"/>
        </a:spcBef>
        <a:buClr>
          <a:schemeClr val="accent2"/>
        </a:buClr>
        <a:buSzPct val="100000"/>
        <a:buFont typeface="Wingdings 2"/>
        <a:buChar char="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587398" indent="-317480" algn="l" rtl="0" eaLnBrk="1" latinLnBrk="0" hangingPunct="1">
        <a:spcBef>
          <a:spcPts val="486"/>
        </a:spcBef>
        <a:buClr>
          <a:schemeClr val="accent2"/>
        </a:buClr>
        <a:buFont typeface="Wingdings 2"/>
        <a:buChar char="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1904878" indent="-317480" algn="l" rtl="0" eaLnBrk="1" latinLnBrk="0" hangingPunct="1">
        <a:spcBef>
          <a:spcPts val="486"/>
        </a:spcBef>
        <a:buClr>
          <a:schemeClr val="accent2"/>
        </a:buClr>
        <a:buFont typeface="Wingdings 2"/>
        <a:buChar char=""/>
        <a:defRPr kumimoji="0" sz="2500" kern="1200">
          <a:solidFill>
            <a:schemeClr val="tx1"/>
          </a:solidFill>
          <a:latin typeface="+mn-lt"/>
          <a:ea typeface="+mn-ea"/>
          <a:cs typeface="+mn-cs"/>
        </a:defRPr>
      </a:lvl5pPr>
      <a:lvl6pPr marL="2222358" indent="-317480" algn="l" rtl="0" eaLnBrk="1" latinLnBrk="0" hangingPunct="1">
        <a:spcBef>
          <a:spcPts val="486"/>
        </a:spcBef>
        <a:buClr>
          <a:schemeClr val="accent3"/>
        </a:buClr>
        <a:buFont typeface="Wingdings 2"/>
        <a:buChar char=""/>
        <a:defRPr kumimoji="0"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2539837" indent="-317480" algn="l" rtl="0" eaLnBrk="1" latinLnBrk="0" hangingPunct="1">
        <a:spcBef>
          <a:spcPts val="486"/>
        </a:spcBef>
        <a:buClr>
          <a:schemeClr val="accent3"/>
        </a:buClr>
        <a:buFont typeface="Wingdings 2"/>
        <a:buChar char="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17" indent="-317480" algn="l" rtl="0" eaLnBrk="1" latinLnBrk="0" hangingPunct="1">
        <a:spcBef>
          <a:spcPts val="486"/>
        </a:spcBef>
        <a:buClr>
          <a:schemeClr val="accent3"/>
        </a:buClr>
        <a:buFont typeface="Wingdings 2"/>
        <a:buChar char="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3174797" indent="-317480" algn="l" rtl="0" eaLnBrk="1" latinLnBrk="0" hangingPunct="1">
        <a:spcBef>
          <a:spcPts val="486"/>
        </a:spcBef>
        <a:buClr>
          <a:schemeClr val="accent3"/>
        </a:buClr>
        <a:buFont typeface="Wingdings 2"/>
        <a:buChar char=""/>
        <a:defRPr kumimoji="0" sz="22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3495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6991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048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53983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17479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80975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44471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0796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Android: Intents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" descr="-00001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" descr="-00001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" descr="-00001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" descr="-00001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 descr="-00001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 descr="-00001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" descr="-00001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" descr="-00001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 descr="-00001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" descr="-00001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 descr="-00000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 descr="-00002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" descr="-00002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" descr="-00002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" descr="-00002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" descr="-00002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" descr="-00002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 descr="-00002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" descr="-00002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" descr="-00002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 descr="-00002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 descr="-00000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 descr="-00003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" descr="-00003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" descr="-00003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1" descr="-00003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" descr="-00003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1" descr="-00003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 descr="-00003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1" descr="-00003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1" descr="-00003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1" descr="-00003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 descr="-00000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1" descr="-00004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1" descr="-00004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1" descr="-00004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1" descr="-00004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1" descr="-00004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1" descr="-00004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" descr="-00004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1" descr="-00004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1" descr="-00004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" descr="-00004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1" descr="-00000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1" descr="-00005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1" descr="-00005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1" descr="-00005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1" descr="-00005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1" descr="-00005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1" descr="-00005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1" descr="-00005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1" descr="-00005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1" descr="-00005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1" descr="-00005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" descr="-00000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1" descr="-00006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1" descr="-00006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1" descr="-00006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1" descr="-00006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1" descr="-00006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1" descr="-00006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1" descr="-00006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1" descr="-00006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1" descr="-00006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1" descr="-00006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 descr="-00000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1" descr="-00007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1" descr="-00007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1" descr="-00007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1" descr="-00007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1" descr="-00007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1" descr="-00007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1" descr="-00007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1" descr="-00007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1" descr="-00007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1" descr="-00007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" descr="-00000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1" descr="-00008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1" descr="-00008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1" descr="-00008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1" descr="-00008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1" descr="-00008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" descr="-00000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</TotalTime>
  <Words>3</Words>
  <Application>Microsoft Office PowerPoint</Application>
  <PresentationFormat>Custom</PresentationFormat>
  <Paragraphs>1</Paragraphs>
  <Slides>84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7" baseType="lpstr">
      <vt:lpstr>Calibri</vt:lpstr>
      <vt:lpstr>Arial</vt:lpstr>
      <vt:lpstr>Concourse</vt:lpstr>
      <vt:lpstr>Android: Intents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</vt:vector>
  </TitlesOfParts>
  <Company>Meiktila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Soe</dc:creator>
  <cp:lastModifiedBy>KTDSOE</cp:lastModifiedBy>
  <cp:revision>2</cp:revision>
  <dcterms:created xsi:type="dcterms:W3CDTF">2013-05-19T16:04:39Z</dcterms:created>
  <dcterms:modified xsi:type="dcterms:W3CDTF">2013-05-22T08:17:01Z</dcterms:modified>
</cp:coreProperties>
</file>